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6575" cy="15116175"/>
  <p:notesSz cx="15116175" cy="106965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300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252049" y="305959"/>
            <a:ext cx="10191140" cy="14502368"/>
            <a:chOff x="252049" y="305959"/>
            <a:chExt cx="10191140" cy="14502368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2049" y="305959"/>
              <a:ext cx="10191140" cy="1450236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146986" y="2828152"/>
            <a:ext cx="6327171" cy="8617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5000" kern="0" spc="1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혼인서약서</a:t>
            </a:r>
            <a:endParaRPr lang="en-US" dirty="0">
              <a:latin typeface="HY궁서" pitchFamily="18" charset="-127"/>
              <a:ea typeface="HY궁서" pitchFamily="18" charset="-127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-887098" y="4278808"/>
            <a:ext cx="12395331" cy="815607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  <a:latin typeface="KoPubWorldBatang_Pro Medium" pitchFamily="34" charset="0"/>
                <a:cs typeface="KoPubWorldBatang_Pro Medium" pitchFamily="34" charset="0"/>
              </a:rPr>
              <a:t>(</a:t>
            </a:r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 </a:t>
            </a:r>
            <a:r>
              <a:rPr lang="en-US" sz="2000" dirty="0" smtClean="0">
                <a:solidFill>
                  <a:srgbClr val="1187CF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신랑.</a:t>
            </a:r>
            <a:r>
              <a:rPr lang="en-US" sz="2000" dirty="0" smtClean="0">
                <a:solidFill>
                  <a:srgbClr val="FC523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신부 </a:t>
            </a:r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)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귀한 발걸음을 해주신 모든 분들게  진심으로 감사드립니다.</a:t>
            </a:r>
          </a:p>
          <a:p>
            <a:pPr algn="ctr"/>
            <a:endParaRPr lang="en-US" sz="2000" dirty="0" smtClean="0">
              <a:solidFill>
                <a:srgbClr val="000000"/>
              </a:solidFill>
              <a:latin typeface="HY궁서" pitchFamily="18" charset="-127"/>
              <a:ea typeface="HY궁서" pitchFamily="18" charset="-127"/>
              <a:cs typeface="KoPubWorldBatang_Pro Medium" pitchFamily="34" charset="0"/>
            </a:endParaRPr>
          </a:p>
          <a:p>
            <a:pPr algn="ctr"/>
            <a:endParaRPr lang="en-US" sz="2000" dirty="0" smtClean="0">
              <a:solidFill>
                <a:srgbClr val="000000"/>
              </a:solidFill>
              <a:latin typeface="HY궁서" pitchFamily="18" charset="-127"/>
              <a:ea typeface="HY궁서" pitchFamily="18" charset="-127"/>
              <a:cs typeface="KoPubWorldBatang_Pro Medium" pitchFamily="34" charset="0"/>
            </a:endParaRP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( </a:t>
            </a:r>
            <a:r>
              <a:rPr lang="en-US" sz="2000" dirty="0" smtClean="0">
                <a:solidFill>
                  <a:srgbClr val="18A8F1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신랑</a:t>
            </a:r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 )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세상에서 가장 빛나는 신부         양 을 아내로 맞이하게 되었습니다.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지금 이 행복이 신부 덕분임을 잊지 않고, 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소중한 처음을 기억하며 진실한 남편  듬직한 사위가 될 것을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여기계신  소중한 하객 여러분들 앞에서 서약합니다.</a:t>
            </a:r>
          </a:p>
          <a:p>
            <a:pPr algn="ctr"/>
            <a:endParaRPr lang="en-US" sz="2000" dirty="0" smtClean="0">
              <a:solidFill>
                <a:srgbClr val="000000"/>
              </a:solidFill>
              <a:latin typeface="HY궁서" pitchFamily="18" charset="-127"/>
              <a:ea typeface="HY궁서" pitchFamily="18" charset="-127"/>
              <a:cs typeface="KoPubWorldBatang_Pro Medium" pitchFamily="34" charset="0"/>
            </a:endParaRPr>
          </a:p>
          <a:p>
            <a:pPr algn="ctr"/>
            <a:endParaRPr lang="en-US" sz="2000" dirty="0" smtClean="0">
              <a:solidFill>
                <a:srgbClr val="000000"/>
              </a:solidFill>
              <a:latin typeface="HY궁서" pitchFamily="18" charset="-127"/>
              <a:ea typeface="HY궁서" pitchFamily="18" charset="-127"/>
              <a:cs typeface="KoPubWorldBatang_Pro Medium" pitchFamily="34" charset="0"/>
            </a:endParaRP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( </a:t>
            </a:r>
            <a:r>
              <a:rPr lang="en-US" sz="2000" dirty="0" smtClean="0">
                <a:solidFill>
                  <a:srgbClr val="FC523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신부</a:t>
            </a:r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 )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세상에서 가장 멋있는 신랑      군을 맞이하게 되었습니다.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배려심이 깊은 아내가 되겠습니다.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남편을 항상 웃게하겠습니다.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남편과 즐겁게 살겠습니다.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우리의 밝은미래를위해 열심히 살겠습니다.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어떠한 어려움이있어도 남편의손을 놓지않겠습니다.</a:t>
            </a:r>
          </a:p>
          <a:p>
            <a:pPr algn="ctr"/>
            <a:endParaRPr lang="en-US" sz="2000" dirty="0" smtClean="0">
              <a:solidFill>
                <a:srgbClr val="000000"/>
              </a:solidFill>
              <a:latin typeface="HY궁서" pitchFamily="18" charset="-127"/>
              <a:ea typeface="HY궁서" pitchFamily="18" charset="-127"/>
              <a:cs typeface="KoPubWorldBatang_Pro Medium" pitchFamily="34" charset="0"/>
            </a:endParaRP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 </a:t>
            </a:r>
          </a:p>
          <a:p>
            <a:pPr algn="ctr"/>
            <a:r>
              <a:rPr lang="en-US" sz="24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(</a:t>
            </a:r>
            <a:r>
              <a:rPr lang="en-US" sz="2400" dirty="0" smtClean="0">
                <a:solidFill>
                  <a:srgbClr val="18A8F1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 신랑</a:t>
            </a:r>
            <a:r>
              <a:rPr lang="en-US" sz="24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.</a:t>
            </a:r>
            <a:r>
              <a:rPr lang="en-US" sz="2400" dirty="0" smtClean="0">
                <a:solidFill>
                  <a:srgbClr val="FC523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신부</a:t>
            </a:r>
            <a:r>
              <a:rPr lang="en-US" sz="24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 )</a:t>
            </a:r>
          </a:p>
          <a:p>
            <a:pPr algn="ctr"/>
            <a:r>
              <a:rPr lang="en-US" sz="24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 2022년     월     </a:t>
            </a:r>
            <a:r>
              <a:rPr lang="en-US" sz="24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일</a:t>
            </a:r>
          </a:p>
          <a:p>
            <a:pPr algn="ctr"/>
            <a:endParaRPr lang="en-US" sz="2400" dirty="0" smtClean="0">
              <a:solidFill>
                <a:srgbClr val="000000"/>
              </a:solidFill>
              <a:latin typeface="HY궁서" pitchFamily="18" charset="-127"/>
              <a:ea typeface="HY궁서" pitchFamily="18" charset="-127"/>
              <a:cs typeface="KoPubWorldBatang_Pro Medium" pitchFamily="34" charset="0"/>
            </a:endParaRPr>
          </a:p>
          <a:p>
            <a:pPr algn="ctr"/>
            <a:r>
              <a:rPr lang="en-US" sz="2400" dirty="0" err="1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신랑</a:t>
            </a:r>
            <a:r>
              <a:rPr lang="en-US" sz="24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                        </a:t>
            </a:r>
          </a:p>
          <a:p>
            <a:pPr algn="ctr"/>
            <a:r>
              <a:rPr lang="en-US" sz="24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신부</a:t>
            </a:r>
            <a:r>
              <a:rPr lang="en-US" sz="24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                </a:t>
            </a:r>
            <a:r>
              <a:rPr lang="en-US" sz="2800" dirty="0" smtClean="0">
                <a:solidFill>
                  <a:srgbClr val="000000"/>
                </a:solidFill>
                <a:latin typeface="HY궁서" pitchFamily="18" charset="-127"/>
                <a:ea typeface="HY궁서" pitchFamily="18" charset="-127"/>
                <a:cs typeface="KoPubWorldBatang_Pro Medium" pitchFamily="34" charset="0"/>
              </a:rPr>
              <a:t>        </a:t>
            </a:r>
            <a:endParaRPr lang="en-US" sz="2400" dirty="0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사용자 지정</PresentationFormat>
  <Paragraphs>26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Theme</vt:lpstr>
      <vt:lpstr>PowerPoint 프레젠테이션</vt:lpstr>
    </vt:vector>
  </TitlesOfParts>
  <Company>officegen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Windows 사용자</cp:lastModifiedBy>
  <cp:revision>2</cp:revision>
  <dcterms:created xsi:type="dcterms:W3CDTF">2022-06-02T02:24:04Z</dcterms:created>
  <dcterms:modified xsi:type="dcterms:W3CDTF">2022-06-01T17:25:38Z</dcterms:modified>
</cp:coreProperties>
</file>